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12377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5897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6892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8454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7019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1956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7629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4328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8253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3266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4375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B34A6-2B66-4F6D-8215-C847D741FACF}" type="datetimeFigureOut">
              <a:rPr lang="es-EC" smtClean="0"/>
              <a:t>7/9/2021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830-7829-4EDF-90F0-FB72A63A9D8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4489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44946"/>
            <a:ext cx="9144000" cy="6114472"/>
          </a:xfrm>
        </p:spPr>
        <p:txBody>
          <a:bodyPr/>
          <a:lstStyle/>
          <a:p>
            <a:r>
              <a:rPr lang="es-EC" dirty="0" smtClean="0"/>
              <a:t>1 </a:t>
            </a:r>
            <a:endParaRPr lang="es-EC" dirty="0"/>
          </a:p>
        </p:txBody>
      </p:sp>
      <p:pic>
        <p:nvPicPr>
          <p:cNvPr id="6" name="Imagen 5" descr="Lectura archivos - Página 2 de 2 - Theo Y Le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36" y="304800"/>
            <a:ext cx="7287492" cy="62714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99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 descr="TOMi.digital - El cuent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27" y="554038"/>
            <a:ext cx="9929091" cy="5622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0639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1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</dc:title>
  <dc:creator>Laura Mariela Pauta Gómez</dc:creator>
  <cp:lastModifiedBy>Laura Mariela Pauta Gómez</cp:lastModifiedBy>
  <cp:revision>2</cp:revision>
  <dcterms:created xsi:type="dcterms:W3CDTF">2021-09-07T17:53:18Z</dcterms:created>
  <dcterms:modified xsi:type="dcterms:W3CDTF">2021-09-07T18:21:22Z</dcterms:modified>
</cp:coreProperties>
</file>